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89" r:id="rId3"/>
    <p:sldId id="330" r:id="rId4"/>
    <p:sldId id="331" r:id="rId5"/>
    <p:sldId id="332" r:id="rId6"/>
    <p:sldId id="339" r:id="rId7"/>
    <p:sldId id="333" r:id="rId8"/>
    <p:sldId id="334" r:id="rId9"/>
    <p:sldId id="335" r:id="rId10"/>
    <p:sldId id="336" r:id="rId11"/>
    <p:sldId id="337" r:id="rId12"/>
    <p:sldId id="338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271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00" autoAdjust="0"/>
  </p:normalViewPr>
  <p:slideViewPr>
    <p:cSldViewPr snapToGrid="0">
      <p:cViewPr varScale="1">
        <p:scale>
          <a:sx n="145" d="100"/>
          <a:sy n="145" d="100"/>
        </p:scale>
        <p:origin x="6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57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Development on 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</a:t>
            </a:r>
            <a:r>
              <a:rPr lang="en"/>
              <a:t>Marchankau 2023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IaaS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1855D-B784-461B-9D4A-ADFA8A9BF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926" y="1051175"/>
            <a:ext cx="5326148" cy="404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9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Cloud services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760E2-E819-481A-B9FE-3D0E2F81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888" y="1023277"/>
            <a:ext cx="4120223" cy="41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5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AWS, GCP, Azure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7ABFB-6FE3-4B16-8F64-465BC766D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175"/>
            <a:ext cx="9144000" cy="3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8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AWS timeline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AD8AD-7BD2-4C71-94C5-3C3D69C4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61" y="1046861"/>
            <a:ext cx="8193278" cy="40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3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AWS usage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A6305-C107-4BFD-833B-5A683571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357416"/>
            <a:ext cx="90582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Cloud native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20E0B-A901-4DC3-904C-219F4478B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89" y="1051175"/>
            <a:ext cx="6909222" cy="402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44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Cloud native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CCC5F-4DA7-4246-BCD1-CB9100B9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1" y="1051175"/>
            <a:ext cx="9144000" cy="39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56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Serverless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F7D8F-C507-4C0B-8E24-5D6FABA1C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103"/>
            <a:ext cx="8730184" cy="38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6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Serverless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B7995-AC25-4C72-A8BE-E02CEE507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09" y="1015114"/>
            <a:ext cx="4637782" cy="412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3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Serverless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C8DC3-2321-4236-B626-B6F8A786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175"/>
            <a:ext cx="9144000" cy="371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Cloud solutions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SaaS, PaaS, IaaS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AWS, GCP, Azure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Cloud native</a:t>
            </a:r>
            <a:br>
              <a:rPr lang="en" sz="1400" b="1" dirty="0"/>
            </a:br>
            <a:br>
              <a:rPr lang="en" sz="1500" dirty="0"/>
            </a:br>
            <a:endParaRPr lang="en" sz="1400" b="1" dirty="0"/>
          </a:p>
        </p:txBody>
      </p:sp>
    </p:spTree>
    <p:extLst>
      <p:ext uri="{BB962C8B-B14F-4D97-AF65-F5344CB8AC3E}">
        <p14:creationId xmlns:p14="http://schemas.microsoft.com/office/powerpoint/2010/main" val="46876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Cloud solutions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B703F-4FB8-402F-AF80-91DCEB28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4" y="1051175"/>
            <a:ext cx="4864912" cy="38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3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Benefits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5CF03-6F34-4220-905F-D7F4E290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588" y="1122403"/>
            <a:ext cx="4722022" cy="402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4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Cloud solutions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DA6B9-2104-41D7-99B1-D1251C3E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41" y="1051175"/>
            <a:ext cx="5155117" cy="40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2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Cloud solutions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C5CC5-FC1F-4340-8C0D-9ED267DE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94" y="1051175"/>
            <a:ext cx="6349212" cy="398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5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Cloud solutions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DB2CF-6785-41BA-9FB4-108E3B5F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87" y="998292"/>
            <a:ext cx="6140426" cy="40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6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SaaS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5E5D-CFC5-463B-8D39-0D00FE11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20" y="1051175"/>
            <a:ext cx="4926159" cy="39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0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PaaS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4A1D6-4EB9-436B-A4A7-1EB28B284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6" y="981144"/>
            <a:ext cx="6730503" cy="3281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5DADE9-F037-47AB-9186-A1AF79ABB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465" y="3158268"/>
            <a:ext cx="3781394" cy="19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5864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36944</TotalTime>
  <Words>64</Words>
  <Application>Microsoft Office PowerPoint</Application>
  <PresentationFormat>On-screen Show (16:9)</PresentationFormat>
  <Paragraphs>26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Raleway</vt:lpstr>
      <vt:lpstr>Lato</vt:lpstr>
      <vt:lpstr>Arial</vt:lpstr>
      <vt:lpstr>Calibri</vt:lpstr>
      <vt:lpstr>swiss-2</vt:lpstr>
      <vt:lpstr>Software Development on Java</vt:lpstr>
      <vt:lpstr>Cloud solutions</vt:lpstr>
      <vt:lpstr>Cloud solutions</vt:lpstr>
      <vt:lpstr>Benefits</vt:lpstr>
      <vt:lpstr>Cloud solutions models</vt:lpstr>
      <vt:lpstr>Cloud solutions models</vt:lpstr>
      <vt:lpstr>Cloud solutions models</vt:lpstr>
      <vt:lpstr>SaaS</vt:lpstr>
      <vt:lpstr>PaaS</vt:lpstr>
      <vt:lpstr>IaaS</vt:lpstr>
      <vt:lpstr>Cloud services market</vt:lpstr>
      <vt:lpstr>AWS, GCP, Azure</vt:lpstr>
      <vt:lpstr>AWS timeline</vt:lpstr>
      <vt:lpstr>AWS usage example</vt:lpstr>
      <vt:lpstr>Cloud native</vt:lpstr>
      <vt:lpstr>Cloud native applications</vt:lpstr>
      <vt:lpstr>Serverless architecture</vt:lpstr>
      <vt:lpstr>Serverless architecture</vt:lpstr>
      <vt:lpstr>Serverless architecture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141</cp:revision>
  <dcterms:modified xsi:type="dcterms:W3CDTF">2023-05-04T14:55:30Z</dcterms:modified>
</cp:coreProperties>
</file>